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BDD0-32A2-424E-B954-85E2D0E49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B71F8-11FA-4536-910C-35EBE68E6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719F7-F718-4B6F-8720-52AE4AE3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589B-923C-404F-82EC-7210838E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48B78-E862-4237-8CE2-59148047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7BF9C4F-EA6B-40D0-8FB9-E38D9AA7A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" y="375634"/>
            <a:ext cx="1516854" cy="4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7D17-6CE6-4574-8EE9-2C3F6FB2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3DADD-8D86-4166-841D-40E233E2C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DDFD-46A2-4CD2-9586-946CF716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4EC95-9A18-47CE-9DFC-3CA8C74F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CC2CF-DFCE-41A0-B158-C0A6BAE3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0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4AAC4-5740-4166-9624-9E0B9EC2C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BCEDA-49D0-4C58-8ECC-A21A652E1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8AE0-9263-47C3-B743-D7FFB710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6BFF-2696-4B72-8B06-2DA607CC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7222-9DDB-491D-9BB3-FF953F21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CA3F-9242-43DD-906A-E5E929C2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B285-C202-4615-961C-F52139D7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7FB06-5220-4982-9318-B7D0D51F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FCD28-0C11-4AD4-8EDD-839E9D9A0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B4D9F-526F-4511-B824-80B08690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D248-58CD-4870-BE39-AE0767D8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10F49-F68E-4511-87B7-AA5F1D7FB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BEA2B-D832-43D0-8FFB-C05C6681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92DC9-A9B9-424F-A6D0-714B7EC7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882A8-267A-4795-AEBA-952F933B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9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AF58-49ED-4BC8-8EC8-2807AFE0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5B06B-06D6-4812-B366-DA71FA5CE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9866A-601C-4F16-BD8B-25D6D0B21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64DDB-BA42-4F1D-BF6E-7DBB2B6F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8748B-3F52-4CA4-8ABA-F68C2897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344BA-A0E2-410B-9809-DB39EBEB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4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F68-B148-4E93-9E67-416D0738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8EBF7-5DCE-4CF0-81C1-F68BFF52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53E49-080C-4927-BCB0-156BA1717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1724E-4458-4ED1-B2CD-1198868C3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35489-9922-40A0-A9E0-9F2B127FF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08780-7876-458D-8046-62BA42AC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1389A-BC0C-49C9-96AB-AA5ED7EB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FF137-1A8C-4BFA-80FB-FFB965D0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5AB4-59F0-44EA-A4F8-A0B2F784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CDED2-E3EA-405B-BA7F-817C3660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B7198-3BE2-47A8-951D-351651AC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90824-3ECB-485A-A5D4-321A2358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CC5395-525F-45F6-8B55-85B1B622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2F259-B359-46BB-A93E-C41F4760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DCDDD-9605-43AE-9773-974BCC6F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9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0758D-29D2-4097-BF6E-891C60E9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6F649-4061-43C4-AC69-AE8DC025B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FD9C1-9AE8-42CA-A60E-EF1DEA32F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67E65-CEC2-4D7B-88FD-D612448A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819CF-5F11-43B2-968B-7B680743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408D6-4089-44AA-A5BC-009FC09F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8ACA-4AC4-444F-926E-A14F3E7B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4D9EC-E8A7-4142-B660-8671BEE66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959C9-9CF1-43E9-9C4B-F836058B0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AA11A-4C6F-40E1-A6C4-15A058CD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5CF9B-4A23-4310-9C0F-DAF23130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E8402-8297-4314-9592-30928952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9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62DE8-DFA8-4A14-988B-213459F6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F956E-A159-4116-94BC-C597FE055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3D6EF-7FA3-4E88-9D67-C6C37476F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854C-728B-4D9D-9E85-62B6486A8B8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1EDF-4E95-4C46-A26B-74EE94D1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8BBCB-B27C-49B0-A5A8-A5023B7AC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6FCA-A20B-446E-BF6B-622093D0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6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B4B7294-55CB-40AD-8B56-3CFED5E0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9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 with medium confidence">
            <a:extLst>
              <a:ext uri="{FF2B5EF4-FFF2-40B4-BE49-F238E27FC236}">
                <a16:creationId xmlns:a16="http://schemas.microsoft.com/office/drawing/2014/main" id="{3D55B71B-07C4-4BCD-BF06-FACC75EB5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-61876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9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tter&#10;&#10;Description automatically generated">
            <a:extLst>
              <a:ext uri="{FF2B5EF4-FFF2-40B4-BE49-F238E27FC236}">
                <a16:creationId xmlns:a16="http://schemas.microsoft.com/office/drawing/2014/main" id="{9732E55F-7CBA-4E8E-96AF-81DF88483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D830A1A-AC9A-44B7-B3DF-40ED1338A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2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9B5F6DF-1BB6-44DD-B5DF-0AECD364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1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0E48809-7CAA-4813-AEE6-C31CB94F8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65BF9B5-9913-47E6-9D59-4EFDB5C9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356279E-2EAD-47FB-A397-D9B0238D4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77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Henson</dc:creator>
  <cp:lastModifiedBy>Dawn Lloyd</cp:lastModifiedBy>
  <cp:revision>3</cp:revision>
  <dcterms:created xsi:type="dcterms:W3CDTF">2021-12-03T04:11:24Z</dcterms:created>
  <dcterms:modified xsi:type="dcterms:W3CDTF">2022-07-18T17:06:46Z</dcterms:modified>
</cp:coreProperties>
</file>